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4" r:id="rId6"/>
    <p:sldId id="265" r:id="rId7"/>
    <p:sldId id="267" r:id="rId8"/>
    <p:sldId id="269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3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77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3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89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78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53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2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8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820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490B6-2B05-4168-8E14-BFD3421913D4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26743-4EC8-4DBC-A373-07BFD8C9E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42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906" y="1921992"/>
            <a:ext cx="7096836" cy="493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60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.plurielles.fr/mmdia/i/69/7/soin-cheveux-secs-garnier-fructis-shampooing-fortifiant-10353697ebwly.jpg?v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0"/>
            <a:ext cx="6778625" cy="677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956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cx.images-amazon.com/images/I/816eNRUgQOL._SL15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236147"/>
            <a:ext cx="3025775" cy="662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778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tatic.ddmcdn.com/gif/choose-best-shaving-cream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4" y="1200678"/>
            <a:ext cx="6283325" cy="41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705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rk-n-pooch.com/wp-content/uploads/2014/05/Perk-N-Pooch-dog-wa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695185"/>
            <a:ext cx="8455025" cy="574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500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upload.wikimedia.org/wikipedia/commons/8/87/Man_washing_hands_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227599"/>
            <a:ext cx="4340225" cy="653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885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dn.shopify.com/s/files/1/0242/1505/files/AA_Man_Smiling_with_Razor_87442760.jpg?26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30187"/>
            <a:ext cx="884872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797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2.bp.blogspot.com/-X6YKqpOAx98/T1AKt4oSvPI/AAAAAAAAAlA/-24ZakE2g7M/s1600/breakfas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00" y="563562"/>
            <a:ext cx="785812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086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.fastcompany.net/multisite_files/fastcompany/poster/2014/08/3034180-poster-p-1-how-circa-ceo-matt-galligan-trained-himself-to-wake-up-at-630-am-without-an-alarm-c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601662"/>
            <a:ext cx="9782175" cy="550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722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roop910.com/wp-content/uploads/2015/02/How-To-Wash-Car-Proper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340430"/>
            <a:ext cx="9340850" cy="622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3559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rraephotography.com/wp-content/uploads/2011/03/05_02_26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0" y="525462"/>
            <a:ext cx="8848725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143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467276"/>
            <a:ext cx="7781925" cy="550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19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friendshipcircle.org/blog/wp-content/uploads/2012/03/Dressing-a-sensory-sensitive-chi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864850"/>
            <a:ext cx="6026150" cy="520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656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947070"/>
            <a:ext cx="5810250" cy="515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00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iroir-grossissant.com/miroir-grossissant-5x-25-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4" y="265093"/>
            <a:ext cx="4130675" cy="578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250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age result for lavab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765176"/>
            <a:ext cx="4673600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372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rouge a levre chan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4" y="796992"/>
            <a:ext cx="3692525" cy="537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103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missionsignal.fr/wp-content/uploads/2014/04/classic-anti-tart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900" y="847725"/>
            <a:ext cx="64262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2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marieclairemaison.com/data/photo/mw660_c18/7d99ea2638lora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447675"/>
            <a:ext cx="5797550" cy="57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85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les10meilleurs.fr/wp-content/uploads/2013/03/rasoir.jpg?55b7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092325"/>
            <a:ext cx="5715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038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Widescreen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9</cp:revision>
  <dcterms:created xsi:type="dcterms:W3CDTF">2016-01-13T18:21:07Z</dcterms:created>
  <dcterms:modified xsi:type="dcterms:W3CDTF">2016-01-20T13:30:57Z</dcterms:modified>
</cp:coreProperties>
</file>